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F28A0-A33B-3941-0620-3C64C0FAC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6E4F8E-99A7-1D35-114A-4D4A3F68F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AF411-9FF0-CFA3-9628-9F8EAAC9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6AADDB-DC9B-560C-C0D0-7DE18432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7B5C4-90CC-0351-4D7E-33E2569D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7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2D242-0E3E-53DC-3C0F-9FFE2FFB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2D4CC-33EA-6BA0-6F33-2417C5066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F5401-8CED-553B-E770-6998B04C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04187-F12C-B32F-96D8-5889E9B4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8575A-571F-360A-7789-F09EA476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8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2140B7-F33B-4186-F059-F86ACD9D1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77F97-ED84-D0DD-BCA0-988DE8170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70756-793C-FFB9-755C-315B39FAD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5BBDC-AF83-D7A2-9E28-5213E0A9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40BFC-DA0F-B3A5-9F7B-DBA431E4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0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67041-0A79-A5D1-4F81-BFAFABC0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CE29E-19BE-25BF-4E92-770B5C3F7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609CC-22F7-C0B5-2BEC-86C9F0C0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53A7B-BD40-9B8D-3EC2-E1F366AC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B269D-11C5-86DA-F0BC-5B114A76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78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47532-F03A-3B58-2D5D-5E4B2CEE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EDD09-4F9D-48B1-755A-053C821A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63F23-3F15-7A8B-931C-79380A15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BF678-F77B-BB89-7AB0-11CA720A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9B2F2-DAA5-4076-7902-7A7E4E6E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7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C786F-175E-698A-0D87-52E814ED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3F57C-D5BE-D874-1617-8782A670A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0699D7-7650-723F-5F03-92921F369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00984-BC00-04A5-64F2-BDFFAEB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F331D-3008-2843-B227-0AA5A50C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268D33-E30F-6B31-F610-7BAF4CF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6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EB6A4-7487-B46F-701A-3AEF52EF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0CD89-1F77-43FD-A961-F55C78306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D61F84-06F3-B245-7B06-63363492B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881823-EE35-8119-983A-8B48CA46F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125DA0-7890-8E5C-5FE1-292F9A412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FE019C-D301-FBCB-C2A9-8199DB24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6B8FEE-389A-DC98-3435-9DF5E42B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753887-7DCF-F1AC-4305-3C8D0672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9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E8BC2-DB27-D99A-1764-B9E80C9C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CAEE1-87C2-60F5-6E24-D6B2D349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1ACE2C-3A33-6EFA-6343-4B44F3D3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920A1A-FF04-F5E7-ED65-9B770E1F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7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BB70B1-A73C-46A6-3202-63FFEC51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23348F-2F24-AE48-0E3E-BF8D71C1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BD9358-8FB4-2A6C-2CD4-7AFB1C8B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70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8C460-9358-740F-CD28-9230602B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F92A60-0E67-A1F4-1F1F-65E9A190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719C88-A6E2-EB25-9C2D-4954D2A7B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E693B-6131-917E-F268-06E66BAF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A9E00-9EC1-C0A6-B889-B376ECCE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A0325-3142-3CDE-283C-9F4D7308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67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A1595-7874-BC92-DD7D-0EB8D2EF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98BD24-6404-FDC3-8FB0-9B4C7A86E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5625F-C662-1E15-38A4-BE1D20577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CCAB7-8EE8-A37C-E97C-51C2F8B2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BE925-D336-4F19-87B1-D5C64B20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9C454-D349-4C65-078D-301279BF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9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D7F0B7-D333-089D-A311-9942CA73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C43B23-E18B-D2A8-5C39-9464930F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1B43F-A3EB-43CF-9D24-AD879916A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E52D3C-555C-4130-B83B-D2D8CC534FB4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93075-83C4-8559-9CC6-9635974A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47B09-7481-6B29-A73B-FC6976F34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gif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D8F985E-3A90-FB7E-4039-07D64B2DBE99}"/>
              </a:ext>
            </a:extLst>
          </p:cNvPr>
          <p:cNvGrpSpPr/>
          <p:nvPr/>
        </p:nvGrpSpPr>
        <p:grpSpPr>
          <a:xfrm>
            <a:off x="1200282" y="794360"/>
            <a:ext cx="9333605" cy="4390288"/>
            <a:chOff x="1575187" y="1809344"/>
            <a:chExt cx="7836788" cy="3784060"/>
          </a:xfrm>
        </p:grpSpPr>
        <p:pic>
          <p:nvPicPr>
            <p:cNvPr id="5" name="그림 4" descr="클립아트, 그림, 일러스트레이션, 스케치이(가) 표시된 사진&#10;&#10;자동 생성된 설명">
              <a:extLst>
                <a:ext uri="{FF2B5EF4-FFF2-40B4-BE49-F238E27FC236}">
                  <a16:creationId xmlns:a16="http://schemas.microsoft.com/office/drawing/2014/main" id="{061F1364-F795-1BF6-F11E-5792363C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187" y="1809344"/>
              <a:ext cx="4052728" cy="3784060"/>
            </a:xfrm>
            <a:prstGeom prst="rect">
              <a:avLst/>
            </a:prstGeom>
          </p:spPr>
        </p:pic>
        <p:pic>
          <p:nvPicPr>
            <p:cNvPr id="7" name="그림 6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699F501A-87CE-5869-4A25-5756A9AF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15" y="1809344"/>
              <a:ext cx="3784060" cy="3784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09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517AC7-A3CC-95FD-1AC5-4D2F60F8A908}"/>
              </a:ext>
            </a:extLst>
          </p:cNvPr>
          <p:cNvGrpSpPr/>
          <p:nvPr/>
        </p:nvGrpSpPr>
        <p:grpSpPr>
          <a:xfrm>
            <a:off x="2013624" y="1143000"/>
            <a:ext cx="8090496" cy="4114800"/>
            <a:chOff x="1785024" y="0"/>
            <a:chExt cx="7739976" cy="3869988"/>
          </a:xfrm>
        </p:grpSpPr>
        <p:pic>
          <p:nvPicPr>
            <p:cNvPr id="7" name="그림 6" descr="구름, 나무, 페인팅, 야외이(가) 표시된 사진&#10;&#10;자동 생성된 설명">
              <a:extLst>
                <a:ext uri="{FF2B5EF4-FFF2-40B4-BE49-F238E27FC236}">
                  <a16:creationId xmlns:a16="http://schemas.microsoft.com/office/drawing/2014/main" id="{6C9334FA-45FF-AC3F-99DE-C6F7C562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012" y="0"/>
              <a:ext cx="3869988" cy="3869988"/>
            </a:xfrm>
            <a:prstGeom prst="rect">
              <a:avLst/>
            </a:prstGeom>
          </p:spPr>
        </p:pic>
        <p:pic>
          <p:nvPicPr>
            <p:cNvPr id="9" name="그림 8" descr="포유류, 판다, 모피, 바구밋과이(가) 표시된 사진&#10;&#10;자동 생성된 설명">
              <a:extLst>
                <a:ext uri="{FF2B5EF4-FFF2-40B4-BE49-F238E27FC236}">
                  <a16:creationId xmlns:a16="http://schemas.microsoft.com/office/drawing/2014/main" id="{622B248B-5326-7396-A272-D78800A7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24" y="0"/>
              <a:ext cx="3869988" cy="3869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838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9D32963-C342-2EAB-FD38-475163987160}"/>
              </a:ext>
            </a:extLst>
          </p:cNvPr>
          <p:cNvGrpSpPr/>
          <p:nvPr/>
        </p:nvGrpSpPr>
        <p:grpSpPr>
          <a:xfrm>
            <a:off x="745593" y="1095334"/>
            <a:ext cx="9312807" cy="4585164"/>
            <a:chOff x="745593" y="1095334"/>
            <a:chExt cx="9312807" cy="4585164"/>
          </a:xfrm>
        </p:grpSpPr>
        <p:pic>
          <p:nvPicPr>
            <p:cNvPr id="5" name="그림 4" descr="포유류, 대왕판다, 판다, 야외이(가) 표시된 사진&#10;&#10;자동 생성된 설명">
              <a:extLst>
                <a:ext uri="{FF2B5EF4-FFF2-40B4-BE49-F238E27FC236}">
                  <a16:creationId xmlns:a16="http://schemas.microsoft.com/office/drawing/2014/main" id="{E295BF44-3B9D-833B-B084-24A350AB8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1" r="15782"/>
            <a:stretch/>
          </p:blipFill>
          <p:spPr>
            <a:xfrm>
              <a:off x="5330757" y="1095334"/>
              <a:ext cx="4727643" cy="4585164"/>
            </a:xfrm>
            <a:prstGeom prst="rect">
              <a:avLst/>
            </a:prstGeom>
          </p:spPr>
        </p:pic>
        <p:pic>
          <p:nvPicPr>
            <p:cNvPr id="7" name="그림 6" descr="구름, 하늘, 페인팅, 야외이(가) 표시된 사진&#10;&#10;자동 생성된 설명">
              <a:extLst>
                <a:ext uri="{FF2B5EF4-FFF2-40B4-BE49-F238E27FC236}">
                  <a16:creationId xmlns:a16="http://schemas.microsoft.com/office/drawing/2014/main" id="{6967F271-5E3E-911F-9321-DA3E9CF88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93" y="1095334"/>
              <a:ext cx="4585164" cy="4585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96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클립아트, 그림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C035888D-B7E4-6254-D2AD-B40F30AC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401"/>
            <a:ext cx="1924122" cy="1750116"/>
          </a:xfrm>
          <a:prstGeom prst="rect">
            <a:avLst/>
          </a:prstGeom>
        </p:spPr>
      </p:pic>
      <p:pic>
        <p:nvPicPr>
          <p:cNvPr id="1026" name="Picture 2" descr="10 Black and white clip art ideas | clip art, free clip art, black and white">
            <a:extLst>
              <a:ext uri="{FF2B5EF4-FFF2-40B4-BE49-F238E27FC236}">
                <a16:creationId xmlns:a16="http://schemas.microsoft.com/office/drawing/2014/main" id="{ACCEACC8-1195-74EC-76C3-78D11377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22" y="346400"/>
            <a:ext cx="1886034" cy="18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Black and White Clipart Pictures - Clipartix">
            <a:extLst>
              <a:ext uri="{FF2B5EF4-FFF2-40B4-BE49-F238E27FC236}">
                <a16:creationId xmlns:a16="http://schemas.microsoft.com/office/drawing/2014/main" id="{BDD72711-7AA8-1433-818E-F1FB8390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77" y="585387"/>
            <a:ext cx="2250270" cy="15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eep Clipart-illustration of a white sheep with black outline coloring  clip a">
            <a:extLst>
              <a:ext uri="{FF2B5EF4-FFF2-40B4-BE49-F238E27FC236}">
                <a16:creationId xmlns:a16="http://schemas.microsoft.com/office/drawing/2014/main" id="{43AFC8C1-51B7-C585-2DED-02A614719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16" y="346400"/>
            <a:ext cx="1421906" cy="172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ower Clipart Black And White Vector Art, Icons, and Graphics for Free  Download">
            <a:extLst>
              <a:ext uri="{FF2B5EF4-FFF2-40B4-BE49-F238E27FC236}">
                <a16:creationId xmlns:a16="http://schemas.microsoft.com/office/drawing/2014/main" id="{9B7664D7-AE2E-A89E-F4AC-A5331463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" y="3977640"/>
            <a:ext cx="2134895" cy="16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 Black and White Clip Art Free PNG Image｜Illustoon">
            <a:extLst>
              <a:ext uri="{FF2B5EF4-FFF2-40B4-BE49-F238E27FC236}">
                <a16:creationId xmlns:a16="http://schemas.microsoft.com/office/drawing/2014/main" id="{B25C1343-CC3E-4B8B-8B1F-59FE28CF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00" y="3780516"/>
            <a:ext cx="2104262" cy="21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emium Vector | Vector black and white school bus contour back to school  educational clipart cute line style public transport outline transportation  icon isolated on white backgroundxa">
            <a:extLst>
              <a:ext uri="{FF2B5EF4-FFF2-40B4-BE49-F238E27FC236}">
                <a16:creationId xmlns:a16="http://schemas.microsoft.com/office/drawing/2014/main" id="{BDE145DF-C1D0-41EA-3C28-DBEE33ADA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2433"/>
            <a:ext cx="2226140" cy="18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lack and White Owl Clip Art - Black and White Owl Image">
            <a:extLst>
              <a:ext uri="{FF2B5EF4-FFF2-40B4-BE49-F238E27FC236}">
                <a16:creationId xmlns:a16="http://schemas.microsoft.com/office/drawing/2014/main" id="{01C91AE3-D4B0-4C4C-0EB7-234F6FD3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17" y="2313432"/>
            <a:ext cx="1405028" cy="16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ee Black And White Banana, Download Free Black And White Banana png  images, Free ClipArts on Clipart Library">
            <a:extLst>
              <a:ext uri="{FF2B5EF4-FFF2-40B4-BE49-F238E27FC236}">
                <a16:creationId xmlns:a16="http://schemas.microsoft.com/office/drawing/2014/main" id="{3DAADDA9-5145-271F-B67C-838FDD92C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24" y="2466510"/>
            <a:ext cx="1778376" cy="15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apin (01) - Xmas - Black &amp; White Clip Art at Clker.com - vector clip art  online, royalty free &amp; public domain">
            <a:extLst>
              <a:ext uri="{FF2B5EF4-FFF2-40B4-BE49-F238E27FC236}">
                <a16:creationId xmlns:a16="http://schemas.microsoft.com/office/drawing/2014/main" id="{2062C51C-D1B6-DEA1-B0B1-9B8C98C2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265" y="2153413"/>
            <a:ext cx="1699365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980+ Airplane Clipart Black And White Stock Illustrations, Royalty-Free  Vector Graphics &amp; Clip Art - iStock">
            <a:extLst>
              <a:ext uri="{FF2B5EF4-FFF2-40B4-BE49-F238E27FC236}">
                <a16:creationId xmlns:a16="http://schemas.microsoft.com/office/drawing/2014/main" id="{451C7909-4222-3119-B975-D192F118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26" y="4118468"/>
            <a:ext cx="2271917" cy="16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itmans | Shop Online for Women's Clothing">
            <a:extLst>
              <a:ext uri="{FF2B5EF4-FFF2-40B4-BE49-F238E27FC236}">
                <a16:creationId xmlns:a16="http://schemas.microsoft.com/office/drawing/2014/main" id="{9501ACE9-E395-73DE-A568-AA16878B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17" y="4057964"/>
            <a:ext cx="1268232" cy="15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ack And White Clip Art at Clker.com - vector clip art online, royalty  free &amp; public domain">
            <a:extLst>
              <a:ext uri="{FF2B5EF4-FFF2-40B4-BE49-F238E27FC236}">
                <a16:creationId xmlns:a16="http://schemas.microsoft.com/office/drawing/2014/main" id="{A3F0511C-E742-F602-F786-09AE962E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145" y="269421"/>
            <a:ext cx="3535927" cy="322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6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63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0</Words>
  <Application>Microsoft Office PowerPoint</Application>
  <PresentationFormat>와이드스크린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Jooney Han</dc:creator>
  <cp:lastModifiedBy>Jooney Han</cp:lastModifiedBy>
  <cp:revision>4</cp:revision>
  <dcterms:created xsi:type="dcterms:W3CDTF">2023-12-22T12:11:40Z</dcterms:created>
  <dcterms:modified xsi:type="dcterms:W3CDTF">2023-12-23T05:41:18Z</dcterms:modified>
</cp:coreProperties>
</file>